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531E"/>
    <a:srgbClr val="C8152D"/>
    <a:srgbClr val="CC0000"/>
    <a:srgbClr val="CC3300"/>
    <a:srgbClr val="663300"/>
    <a:srgbClr val="996633"/>
    <a:srgbClr val="FFFFE1"/>
    <a:srgbClr val="FFFFCC"/>
    <a:srgbClr val="EB6D9A"/>
    <a:srgbClr val="6FB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9507" autoAdjust="0"/>
  </p:normalViewPr>
  <p:slideViewPr>
    <p:cSldViewPr snapToGrid="0">
      <p:cViewPr varScale="1">
        <p:scale>
          <a:sx n="46" d="100"/>
          <a:sy n="46" d="100"/>
        </p:scale>
        <p:origin x="2214" y="3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51" cy="496106"/>
          </a:xfrm>
          <a:prstGeom prst="rect">
            <a:avLst/>
          </a:prstGeom>
        </p:spPr>
        <p:txBody>
          <a:bodyPr vert="horz" lIns="86022" tIns="43012" rIns="86022" bIns="43012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4" y="0"/>
            <a:ext cx="2946151" cy="496106"/>
          </a:xfrm>
          <a:prstGeom prst="rect">
            <a:avLst/>
          </a:prstGeom>
        </p:spPr>
        <p:txBody>
          <a:bodyPr vert="horz" lIns="86022" tIns="43012" rIns="86022" bIns="43012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t>2023/4/13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29030"/>
            <a:ext cx="2946151" cy="496105"/>
          </a:xfrm>
          <a:prstGeom prst="rect">
            <a:avLst/>
          </a:prstGeom>
        </p:spPr>
        <p:txBody>
          <a:bodyPr vert="horz" lIns="86022" tIns="43012" rIns="86022" bIns="43012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4" y="9429030"/>
            <a:ext cx="2946151" cy="496105"/>
          </a:xfrm>
          <a:prstGeom prst="rect">
            <a:avLst/>
          </a:prstGeom>
        </p:spPr>
        <p:txBody>
          <a:bodyPr vert="horz" lIns="86022" tIns="43012" rIns="86022" bIns="43012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8" cy="49805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8" cy="498054"/>
          </a:xfrm>
          <a:prstGeom prst="rect">
            <a:avLst/>
          </a:prstGeom>
        </p:spPr>
        <p:txBody>
          <a:bodyPr vert="horz" lIns="91408" tIns="45705" rIns="91408" bIns="45705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t>2023/4/13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5" rIns="91408" bIns="4570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3"/>
          </a:xfrm>
          <a:prstGeom prst="rect">
            <a:avLst/>
          </a:prstGeom>
        </p:spPr>
        <p:txBody>
          <a:bodyPr vert="horz" lIns="91408" tIns="45705" rIns="91408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28588"/>
            <a:ext cx="2945658" cy="498053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0" y="9428588"/>
            <a:ext cx="2945658" cy="498053"/>
          </a:xfrm>
          <a:prstGeom prst="rect">
            <a:avLst/>
          </a:prstGeom>
        </p:spPr>
        <p:txBody>
          <a:bodyPr vert="horz" lIns="91408" tIns="45705" rIns="91408" bIns="45705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" y="-35618"/>
            <a:ext cx="7776000" cy="1090956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49252" y="1701866"/>
            <a:ext cx="32159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5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こどもプラス姫路教室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88302" y="3812407"/>
            <a:ext cx="5631350" cy="67710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fontAlgn="ctr"/>
            <a:r>
              <a:rPr lang="ja-JP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23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１４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時～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１６</a:t>
            </a:r>
            <a:r>
              <a:rPr lang="zh-TW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endParaRPr lang="en-US" altLang="zh-TW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ctr"/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フードドライブは、こどもプラス営業日は全て開催！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0791" y="4686300"/>
            <a:ext cx="5221056" cy="2295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50"/>
              </a:lnSpc>
              <a:tabLst>
                <a:tab pos="1431925" algn="l"/>
              </a:tabLst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［会場］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	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こどもプラス姫路教室を予定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〒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672-8038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兵庫県姫路市飾磨区阿成鹿古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337-2</a:t>
            </a:r>
            <a:endParaRPr lang="en-US" altLang="ja-JP" sz="12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［講師］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	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姫路おはなしキャラバンの方々</a:t>
            </a:r>
            <a:endParaRPr lang="en-US" altLang="ja-JP" sz="12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［参加資格］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	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誰でも、誰とでも参加可能です。</a:t>
            </a:r>
            <a:endParaRPr lang="en-US" altLang="ja-JP" sz="12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tabLst>
                <a:tab pos="1431925" algn="l"/>
              </a:tabLst>
            </a:pP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［持参物］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	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フードドライブに参加ください。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950"/>
              </a:lnSpc>
              <a:spcBef>
                <a:spcPts val="200"/>
              </a:spcBef>
              <a:tabLst>
                <a:tab pos="1431925" algn="l"/>
              </a:tabLst>
            </a:pPr>
            <a:r>
              <a:rPr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	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賞味期限が</a:t>
            </a:r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ヶ月以上の未開封の食品。</a:t>
            </a:r>
            <a:endParaRPr kumimoji="1" lang="ja-JP" altLang="en-US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2794" y="7182223"/>
            <a:ext cx="390031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sz="2400" b="1" spc="-1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どなたでも、誰とでも</a:t>
            </a:r>
            <a:endParaRPr lang="en-US" altLang="ja-JP" sz="2400" b="1" spc="-1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400" b="1" u="sng" spc="-10" dirty="0">
                <a:solidFill>
                  <a:srgbClr val="00B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無料で</a:t>
            </a:r>
            <a:endParaRPr lang="en-US" altLang="ja-JP" sz="2400" b="1" u="sng" spc="-10" dirty="0">
              <a:solidFill>
                <a:srgbClr val="00B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400" b="1" spc="-1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ご参加可能です！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3882" y="8077722"/>
            <a:ext cx="3228929" cy="1915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24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こどもプラス姫路教室</a:t>
            </a:r>
            <a:endParaRPr lang="en-US" altLang="ja-JP" sz="24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ご予約・お問合せ</a:t>
            </a:r>
            <a:endParaRPr lang="en-US" altLang="ja-JP" sz="1600" spc="-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TEL</a:t>
            </a:r>
            <a:r>
              <a:rPr lang="ja-JP" altLang="en-US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079-243-3100</a:t>
            </a:r>
          </a:p>
          <a:p>
            <a:pPr algn="ctr">
              <a:spcBef>
                <a:spcPts val="1200"/>
              </a:spcBef>
            </a:pPr>
            <a:r>
              <a:rPr lang="en-US" altLang="ja-JP" sz="1600" spc="-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Mail: info@kp-himeji.com</a:t>
            </a:r>
          </a:p>
          <a:p>
            <a:pPr algn="ctr">
              <a:spcBef>
                <a:spcPts val="1200"/>
              </a:spcBef>
            </a:pPr>
            <a:endParaRPr lang="en-US" altLang="ja-JP" sz="1200" spc="-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4" y="6788512"/>
            <a:ext cx="1408179" cy="15118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44" y="8600481"/>
            <a:ext cx="1953772" cy="18928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28" y="9643481"/>
            <a:ext cx="1069850" cy="7772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4" y="9286282"/>
            <a:ext cx="1834900" cy="163677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02" y="4489523"/>
            <a:ext cx="1048514" cy="18592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30" y="5643299"/>
            <a:ext cx="865634" cy="15666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8" y="158863"/>
            <a:ext cx="2901702" cy="220675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1" y="550754"/>
            <a:ext cx="1633731" cy="15971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82" y="502904"/>
            <a:ext cx="1060706" cy="87477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F6EEEC0-2D69-3650-A836-B410141B55E8}"/>
              </a:ext>
            </a:extLst>
          </p:cNvPr>
          <p:cNvSpPr/>
          <p:nvPr/>
        </p:nvSpPr>
        <p:spPr>
          <a:xfrm>
            <a:off x="1331790" y="2249226"/>
            <a:ext cx="495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姫路おはなしキャラバン</a:t>
            </a:r>
            <a:endParaRPr lang="en-US" altLang="ja-JP" sz="3200" b="1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フードドライブ</a:t>
            </a:r>
            <a:endParaRPr lang="en-US" altLang="ja-JP" sz="3200" b="1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開催いたします！</a:t>
            </a:r>
          </a:p>
        </p:txBody>
      </p:sp>
      <p:sp>
        <p:nvSpPr>
          <p:cNvPr id="20" name="思考の吹き出し: 雲形 19">
            <a:extLst>
              <a:ext uri="{FF2B5EF4-FFF2-40B4-BE49-F238E27FC236}">
                <a16:creationId xmlns:a16="http://schemas.microsoft.com/office/drawing/2014/main" id="{F4F92B5C-4DFD-09E5-2F9F-35D8C97761B1}"/>
              </a:ext>
            </a:extLst>
          </p:cNvPr>
          <p:cNvSpPr/>
          <p:nvPr/>
        </p:nvSpPr>
        <p:spPr>
          <a:xfrm>
            <a:off x="5405478" y="2920791"/>
            <a:ext cx="865634" cy="196482"/>
          </a:xfrm>
          <a:prstGeom prst="cloudCallou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思考の吹き出し: 雲形 21">
            <a:extLst>
              <a:ext uri="{FF2B5EF4-FFF2-40B4-BE49-F238E27FC236}">
                <a16:creationId xmlns:a16="http://schemas.microsoft.com/office/drawing/2014/main" id="{F0CFE666-66AC-7881-AB0A-AFE3F04A4904}"/>
              </a:ext>
            </a:extLst>
          </p:cNvPr>
          <p:cNvSpPr/>
          <p:nvPr/>
        </p:nvSpPr>
        <p:spPr>
          <a:xfrm>
            <a:off x="5838295" y="3532909"/>
            <a:ext cx="914400" cy="612648"/>
          </a:xfrm>
          <a:prstGeom prst="cloudCallou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42D73AE9-DE97-AAE8-4882-8F9E8EA63C55}"/>
              </a:ext>
            </a:extLst>
          </p:cNvPr>
          <p:cNvSpPr/>
          <p:nvPr/>
        </p:nvSpPr>
        <p:spPr>
          <a:xfrm>
            <a:off x="6097179" y="3532909"/>
            <a:ext cx="914400" cy="612648"/>
          </a:xfrm>
          <a:prstGeom prst="wedgeEllipseCallou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吹き出し: 円形 25">
            <a:extLst>
              <a:ext uri="{FF2B5EF4-FFF2-40B4-BE49-F238E27FC236}">
                <a16:creationId xmlns:a16="http://schemas.microsoft.com/office/drawing/2014/main" id="{F6AD9216-2F76-0B59-447C-EB832650B845}"/>
              </a:ext>
            </a:extLst>
          </p:cNvPr>
          <p:cNvSpPr/>
          <p:nvPr/>
        </p:nvSpPr>
        <p:spPr>
          <a:xfrm>
            <a:off x="5626735" y="2779184"/>
            <a:ext cx="1557334" cy="692468"/>
          </a:xfrm>
          <a:prstGeom prst="wedgeEllipseCallou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HGP創英角ｺﾞｼｯｸUB</vt:lpstr>
      <vt:lpstr>HGP創英角ﾎﾟｯﾌﾟ体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2017-01-23T02:16:10Z</dcterms:created>
  <dcterms:modified xsi:type="dcterms:W3CDTF">2023-04-13T05:07:29Z</dcterms:modified>
</cp:coreProperties>
</file>